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35" Type="http://schemas.openxmlformats.org/officeDocument/2006/relationships/image" Target="../media/image37.png"/><Relationship Id="rId36" Type="http://schemas.openxmlformats.org/officeDocument/2006/relationships/image" Target="../media/image38.png"/><Relationship Id="rId37" Type="http://schemas.openxmlformats.org/officeDocument/2006/relationships/image" Target="../media/image39.png"/><Relationship Id="rId38" Type="http://schemas.openxmlformats.org/officeDocument/2006/relationships/image" Target="../media/image40.png"/><Relationship Id="rId39" Type="http://schemas.openxmlformats.org/officeDocument/2006/relationships/image" Target="../media/image41.png"/><Relationship Id="rId40" Type="http://schemas.openxmlformats.org/officeDocument/2006/relationships/image" Target="../media/image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347" y="2370994"/>
            <a:ext cx="16603841" cy="6143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7773" y="8889671"/>
            <a:ext cx="9386633" cy="697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29503"/>
            <a:ext cx="1741270" cy="6923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3175088"/>
            <a:ext cx="5680519" cy="6171429"/>
            <a:chOff x="885714" y="3175088"/>
            <a:chExt cx="568051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" y="3175088"/>
              <a:ext cx="568051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605" y="898628"/>
            <a:ext cx="5694629" cy="2218127"/>
            <a:chOff x="871605" y="898628"/>
            <a:chExt cx="5694629" cy="2218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05" y="898628"/>
              <a:ext cx="5694629" cy="2218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07012" y="898628"/>
            <a:ext cx="10319115" cy="4631414"/>
            <a:chOff x="7007012" y="898628"/>
            <a:chExt cx="10319115" cy="46314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7012" y="898628"/>
              <a:ext cx="10319115" cy="4631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7012" y="5580607"/>
            <a:ext cx="10319115" cy="3765909"/>
            <a:chOff x="7007012" y="5580607"/>
            <a:chExt cx="10319115" cy="3765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7012" y="5580607"/>
              <a:ext cx="10319115" cy="3765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322" y="3084893"/>
            <a:ext cx="14232027" cy="26931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145" y="4783460"/>
            <a:ext cx="8039780" cy="962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7773" y="9053554"/>
            <a:ext cx="5753794" cy="5201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27118" y="3139317"/>
            <a:ext cx="29420152" cy="8357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6969" y="3560582"/>
            <a:ext cx="2515384" cy="333333"/>
            <a:chOff x="11336969" y="3560582"/>
            <a:chExt cx="2515384" cy="3333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1787" y="2610293"/>
            <a:ext cx="2579351" cy="2233913"/>
            <a:chOff x="5921787" y="2610293"/>
            <a:chExt cx="2579351" cy="22339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1787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6739" y="2610293"/>
            <a:ext cx="2579351" cy="2233913"/>
            <a:chOff x="12436739" y="2610293"/>
            <a:chExt cx="2579351" cy="2233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9263" y="2610293"/>
            <a:ext cx="2579351" cy="2233913"/>
            <a:chOff x="9179263" y="2610293"/>
            <a:chExt cx="2579351" cy="22339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0000" y="3560582"/>
            <a:ext cx="5489188" cy="333333"/>
            <a:chOff x="4830000" y="3560582"/>
            <a:chExt cx="5489188" cy="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0000" y="3560582"/>
              <a:ext cx="5489188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4311" y="2610293"/>
            <a:ext cx="2579351" cy="2233913"/>
            <a:chOff x="2664311" y="2610293"/>
            <a:chExt cx="2579351" cy="2233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4311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4827" y="7588869"/>
            <a:ext cx="1473743" cy="178470"/>
            <a:chOff x="7734827" y="7588869"/>
            <a:chExt cx="1473743" cy="1784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9605" y="7511283"/>
              <a:ext cx="2947486" cy="35694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4827" y="7588869"/>
              <a:ext cx="1473743" cy="178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7920" y="6779180"/>
            <a:ext cx="1473743" cy="178470"/>
            <a:chOff x="1627920" y="6779180"/>
            <a:chExt cx="1473743" cy="1784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698" y="6701594"/>
              <a:ext cx="2947486" cy="35694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7920" y="6779180"/>
              <a:ext cx="1473743" cy="178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70548" y="7317826"/>
            <a:ext cx="4849578" cy="178470"/>
            <a:chOff x="2870548" y="7317826"/>
            <a:chExt cx="4849578" cy="1784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408" y="7240240"/>
              <a:ext cx="9699155" cy="35694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0548" y="7317826"/>
              <a:ext cx="4849578" cy="1784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3261" y="423643"/>
            <a:ext cx="2721957" cy="6845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20201" y="7436852"/>
            <a:ext cx="3585594" cy="5590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124524" y="1295911"/>
            <a:ext cx="22690958" cy="12365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91596" y="3106800"/>
            <a:ext cx="2199487" cy="7666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4332" y="3605061"/>
            <a:ext cx="2544087" cy="10387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62443" y="3106800"/>
            <a:ext cx="2146001" cy="76663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63949" y="3603784"/>
            <a:ext cx="2330554" cy="104833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22977" y="3106800"/>
            <a:ext cx="2133763" cy="7666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82967" y="3106800"/>
            <a:ext cx="2123715" cy="7666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227054" y="3607956"/>
            <a:ext cx="2869106" cy="7548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46910" y="3597233"/>
            <a:ext cx="2200611" cy="103879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1880" y="6863566"/>
            <a:ext cx="3860394" cy="5589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23150" y="7704839"/>
            <a:ext cx="3576765" cy="5582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82958" y="8080564"/>
            <a:ext cx="4869395" cy="178470"/>
            <a:chOff x="8982958" y="8080564"/>
            <a:chExt cx="4869395" cy="1784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59910" y="8002978"/>
              <a:ext cx="9738790" cy="35694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82958" y="8080564"/>
              <a:ext cx="4869395" cy="17847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36634" y="8180600"/>
            <a:ext cx="3567222" cy="5590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51255" y="8556591"/>
            <a:ext cx="2432409" cy="178470"/>
            <a:chOff x="11451255" y="8556591"/>
            <a:chExt cx="2432409" cy="17847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46699" y="8479005"/>
              <a:ext cx="4864819" cy="35694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51255" y="8556591"/>
              <a:ext cx="2432409" cy="17847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766142" y="8643106"/>
            <a:ext cx="3492451" cy="5683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68601" y="8997259"/>
            <a:ext cx="4869395" cy="178470"/>
            <a:chOff x="11468601" y="8997259"/>
            <a:chExt cx="4869395" cy="17847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45553" y="8919673"/>
              <a:ext cx="9738790" cy="35694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68601" y="8997259"/>
              <a:ext cx="4869395" cy="17847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844377" y="9021617"/>
            <a:ext cx="3534775" cy="5683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68601" y="7317826"/>
            <a:ext cx="4869395" cy="178470"/>
            <a:chOff x="11468601" y="7317826"/>
            <a:chExt cx="4869395" cy="178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45553" y="7240240"/>
              <a:ext cx="9738790" cy="35694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468601" y="7317826"/>
              <a:ext cx="4869395" cy="17847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129392" y="7353840"/>
            <a:ext cx="3262099" cy="5589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6875" y="4040122"/>
            <a:ext cx="2579351" cy="2233913"/>
            <a:chOff x="5876875" y="4040122"/>
            <a:chExt cx="2579351" cy="2233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875" y="4040122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8843" y="4056528"/>
            <a:ext cx="5697959" cy="552381"/>
            <a:chOff x="11298843" y="4056528"/>
            <a:chExt cx="5697959" cy="5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8843" y="4056528"/>
              <a:ext cx="5697959" cy="5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98156" y="4592768"/>
            <a:ext cx="5699333" cy="4225594"/>
            <a:chOff x="11298156" y="4592768"/>
            <a:chExt cx="5699333" cy="4225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98156" y="4592768"/>
              <a:ext cx="5699333" cy="4225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14526" y="4019579"/>
            <a:ext cx="2579351" cy="2233913"/>
            <a:chOff x="3414526" y="4019579"/>
            <a:chExt cx="2579351" cy="2233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4526" y="4019579"/>
              <a:ext cx="2579351" cy="22339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1110" y="4071131"/>
            <a:ext cx="3166725" cy="6937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480" y="418775"/>
            <a:ext cx="3904766" cy="686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402" y="2513569"/>
            <a:ext cx="2746461" cy="7408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3819" y="6790933"/>
            <a:ext cx="9383690" cy="2256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76875" y="5042274"/>
            <a:ext cx="132673" cy="229608"/>
            <a:chOff x="5876875" y="5042274"/>
            <a:chExt cx="132673" cy="229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6875" y="5042274"/>
              <a:ext cx="132673" cy="229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170" y="4055477"/>
            <a:ext cx="2579351" cy="2233913"/>
            <a:chOff x="959170" y="4055477"/>
            <a:chExt cx="2579351" cy="22339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170" y="4055477"/>
              <a:ext cx="2579351" cy="22339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556652" y="1347119"/>
            <a:ext cx="23255085" cy="17122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18525" y="5202472"/>
            <a:ext cx="4047541" cy="768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28840" y="4647716"/>
            <a:ext cx="1683077" cy="7548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2812" y="4459735"/>
            <a:ext cx="1599792" cy="10914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14526" y="5021731"/>
            <a:ext cx="132673" cy="229608"/>
            <a:chOff x="3414526" y="5021731"/>
            <a:chExt cx="132673" cy="2296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4526" y="5021731"/>
              <a:ext cx="132673" cy="22960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04421" y="5055110"/>
            <a:ext cx="3994580" cy="5348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51945" y="4646050"/>
            <a:ext cx="2007868" cy="7548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41417" y="5036577"/>
            <a:ext cx="4015370" cy="7947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35410" y="4055477"/>
            <a:ext cx="2579351" cy="2233913"/>
            <a:chOff x="8335410" y="4055477"/>
            <a:chExt cx="2579351" cy="223391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5410" y="4055477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35410" y="5057629"/>
            <a:ext cx="132673" cy="229608"/>
            <a:chOff x="8335410" y="5057629"/>
            <a:chExt cx="132673" cy="2296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35410" y="5057629"/>
              <a:ext cx="132673" cy="22960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77907" y="4627078"/>
            <a:ext cx="2024858" cy="79627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58430" y="6769792"/>
            <a:ext cx="5108298" cy="13187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45664" y="5246149"/>
            <a:ext cx="4773006" cy="794971"/>
            <a:chOff x="11745664" y="5246149"/>
            <a:chExt cx="4773006" cy="7949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45664" y="5246149"/>
              <a:ext cx="4773006" cy="79497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22735" y="5055148"/>
            <a:ext cx="4015208" cy="531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9390" y="413551"/>
            <a:ext cx="7106934" cy="8848309"/>
            <a:chOff x="5589390" y="413551"/>
            <a:chExt cx="7106934" cy="8848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9390" y="413551"/>
              <a:ext cx="7106934" cy="8848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480" y="424983"/>
            <a:ext cx="2483261" cy="686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31684"/>
            <a:ext cx="2686594" cy="6879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1169787"/>
            <a:ext cx="7693827" cy="7945204"/>
            <a:chOff x="885714" y="1169787"/>
            <a:chExt cx="7693827" cy="7945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" y="1169787"/>
              <a:ext cx="7693827" cy="7945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46561" y="6641663"/>
            <a:ext cx="8479567" cy="2473328"/>
            <a:chOff x="8846561" y="6641663"/>
            <a:chExt cx="8479567" cy="24733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6561" y="6641663"/>
              <a:ext cx="8479567" cy="24733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6561" y="1169787"/>
            <a:ext cx="8479567" cy="5211444"/>
            <a:chOff x="8846561" y="1169787"/>
            <a:chExt cx="8479567" cy="5211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6561" y="1169787"/>
              <a:ext cx="8479567" cy="521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29503"/>
            <a:ext cx="5395528" cy="6923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113762"/>
            <a:ext cx="8183271" cy="4029095"/>
            <a:chOff x="9142857" y="1113762"/>
            <a:chExt cx="8183271" cy="4029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113762"/>
              <a:ext cx="8183271" cy="4029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227513"/>
            <a:ext cx="8183271" cy="3962645"/>
            <a:chOff x="9142857" y="5227513"/>
            <a:chExt cx="8183271" cy="3962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227513"/>
              <a:ext cx="8183271" cy="396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5213404"/>
            <a:ext cx="8140184" cy="3984480"/>
            <a:chOff x="885714" y="5213404"/>
            <a:chExt cx="8140184" cy="39844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714" y="5213404"/>
              <a:ext cx="8140184" cy="3984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714" y="1113762"/>
            <a:ext cx="8140184" cy="4029095"/>
            <a:chOff x="885714" y="1113762"/>
            <a:chExt cx="8140184" cy="4029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714" y="1113762"/>
              <a:ext cx="8140184" cy="4029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31280"/>
            <a:ext cx="2495699" cy="690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6508898" y="9246621"/>
            <a:ext cx="1258424" cy="466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611" y="9282706"/>
            <a:ext cx="2327786" cy="4004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5353542"/>
            <a:ext cx="8257143" cy="3621857"/>
            <a:chOff x="885714" y="5353542"/>
            <a:chExt cx="8257143" cy="3621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714" y="5353542"/>
              <a:ext cx="8257143" cy="3621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1704" y="1090596"/>
            <a:ext cx="7858243" cy="3997881"/>
            <a:chOff x="9231704" y="1090596"/>
            <a:chExt cx="7858243" cy="3997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1704" y="1090596"/>
              <a:ext cx="7858243" cy="3997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1090596"/>
            <a:ext cx="8257143" cy="4052261"/>
            <a:chOff x="885714" y="1090596"/>
            <a:chExt cx="8257143" cy="4052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1090596"/>
              <a:ext cx="8257143" cy="4052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31280"/>
            <a:ext cx="2338109" cy="690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7204" y="988843"/>
            <a:ext cx="7388924" cy="2519725"/>
            <a:chOff x="9937204" y="988843"/>
            <a:chExt cx="7388924" cy="25197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7204" y="988843"/>
              <a:ext cx="7388924" cy="2519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7204" y="6635606"/>
            <a:ext cx="7388924" cy="2682692"/>
            <a:chOff x="9937204" y="6635606"/>
            <a:chExt cx="7388924" cy="26826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7204" y="6635606"/>
              <a:ext cx="7388924" cy="2682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183" y="1082018"/>
            <a:ext cx="8885183" cy="8121678"/>
            <a:chOff x="688183" y="1082018"/>
            <a:chExt cx="8885183" cy="81216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183" y="1082018"/>
              <a:ext cx="8885183" cy="8121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7204" y="3662029"/>
            <a:ext cx="7388924" cy="2764126"/>
            <a:chOff x="9937204" y="3662029"/>
            <a:chExt cx="7388924" cy="27641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7204" y="3662029"/>
              <a:ext cx="7388924" cy="2764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518" y="430337"/>
            <a:ext cx="4587509" cy="6923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0413" y="3802425"/>
            <a:ext cx="7324461" cy="2384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557" y="1364126"/>
            <a:ext cx="8781137" cy="3106316"/>
            <a:chOff x="1252557" y="1364126"/>
            <a:chExt cx="8781137" cy="3106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557" y="1364126"/>
              <a:ext cx="8781137" cy="3106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2557" y="4874780"/>
            <a:ext cx="8781137" cy="4430955"/>
            <a:chOff x="1252557" y="4874780"/>
            <a:chExt cx="8781137" cy="44309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557" y="4874780"/>
              <a:ext cx="8781137" cy="4430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2023-08-11T13:45:18Z</dcterms:created>
  <dcterms:modified xsi:type="dcterms:W3CDTF">2023-08-11T13:45:18Z</dcterms:modified>
</cp:coreProperties>
</file>